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10d2f735d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10d2f735d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10d2f73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910d2f73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16fa2c3cb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16fa2c3cb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910d2f735d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910d2f735d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916fa2c3cb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916fa2c3c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10d2f735d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10d2f735d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10d2f735d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10d2f735d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10d2f735d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10d2f735d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910d2f735d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910d2f735d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Welcome to NTU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Enter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5004386" y="328930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Possible Solutions</a:t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3999900" cy="3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Pros: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Game, it’s fun :D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Cons: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Need to retrieve information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Not sure if it supports voice, video, chat, screen sharing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Security Issues</a:t>
            </a:r>
            <a:endParaRPr/>
          </a:p>
        </p:txBody>
      </p:sp>
      <p:sp>
        <p:nvSpPr>
          <p:cNvPr id="118" name="Google Shape;118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Help guys :”)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-317950" y="76200"/>
            <a:ext cx="4067700" cy="93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/>
              <a:t>Objective</a:t>
            </a:r>
            <a:endParaRPr sz="4300"/>
          </a:p>
        </p:txBody>
      </p:sp>
      <p:sp>
        <p:nvSpPr>
          <p:cNvPr id="62" name="Google Shape;62;p14"/>
          <p:cNvSpPr txBox="1"/>
          <p:nvPr/>
        </p:nvSpPr>
        <p:spPr>
          <a:xfrm>
            <a:off x="419300" y="1104175"/>
            <a:ext cx="8372100" cy="37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GB" sz="2200">
                <a:solidFill>
                  <a:srgbClr val="FFFFFF"/>
                </a:solidFill>
              </a:rPr>
              <a:t>To make online lessons more engaging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-GB" sz="2200">
                <a:solidFill>
                  <a:srgbClr val="FFFFFF"/>
                </a:solidFill>
              </a:rPr>
              <a:t>Target audience: Primary/ secondary school students (?)</a:t>
            </a:r>
            <a:endParaRPr sz="2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-135550" y="556000"/>
            <a:ext cx="3702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Visual Representation</a:t>
            </a:r>
            <a:endParaRPr sz="2300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050" y="3068500"/>
            <a:ext cx="2792500" cy="1568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175" y="1424876"/>
            <a:ext cx="2323850" cy="131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2425" y="555999"/>
            <a:ext cx="2792509" cy="156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33175" y="2571750"/>
            <a:ext cx="3810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2257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Features</a:t>
            </a:r>
            <a:endParaRPr/>
          </a:p>
        </p:txBody>
      </p:sp>
      <p:sp>
        <p:nvSpPr>
          <p:cNvPr id="77" name="Google Shape;77;p16"/>
          <p:cNvSpPr txBox="1"/>
          <p:nvPr/>
        </p:nvSpPr>
        <p:spPr>
          <a:xfrm>
            <a:off x="391350" y="982300"/>
            <a:ext cx="8469900" cy="4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>
                <a:solidFill>
                  <a:srgbClr val="FFFFFF"/>
                </a:solidFill>
              </a:rPr>
              <a:t>Students have </a:t>
            </a:r>
            <a:r>
              <a:rPr b="1" lang="en-GB">
                <a:solidFill>
                  <a:srgbClr val="FFFFFF"/>
                </a:solidFill>
              </a:rPr>
              <a:t>customizable avatars</a:t>
            </a:r>
            <a:r>
              <a:rPr lang="en-GB">
                <a:solidFill>
                  <a:srgbClr val="FFFFFF"/>
                </a:solidFill>
              </a:rPr>
              <a:t> to interact with each other/ teachers - avatars can do</a:t>
            </a:r>
            <a:r>
              <a:rPr b="1" lang="en-GB">
                <a:solidFill>
                  <a:srgbClr val="FFFFFF"/>
                </a:solidFill>
              </a:rPr>
              <a:t> emotes</a:t>
            </a:r>
            <a:r>
              <a:rPr lang="en-GB">
                <a:solidFill>
                  <a:srgbClr val="FFFFFF"/>
                </a:solidFill>
              </a:rPr>
              <a:t> (e.g. raise their hand when they want to ask a question)</a:t>
            </a:r>
            <a:br>
              <a:rPr lang="en-GB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>
                <a:solidFill>
                  <a:srgbClr val="FFFFFF"/>
                </a:solidFill>
              </a:rPr>
              <a:t>3D model of a </a:t>
            </a:r>
            <a:r>
              <a:rPr b="1" lang="en-GB">
                <a:solidFill>
                  <a:srgbClr val="FFFFFF"/>
                </a:solidFill>
              </a:rPr>
              <a:t>classroom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>
                <a:solidFill>
                  <a:srgbClr val="FFFFFF"/>
                </a:solidFill>
              </a:rPr>
              <a:t>Interactive, students can make their character sit down</a:t>
            </a:r>
            <a:endParaRPr b="1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-GB">
                <a:solidFill>
                  <a:srgbClr val="FFFFFF"/>
                </a:solidFill>
              </a:rPr>
              <a:t>interact</a:t>
            </a:r>
            <a:r>
              <a:rPr lang="en-GB">
                <a:solidFill>
                  <a:srgbClr val="FFFFFF"/>
                </a:solidFill>
              </a:rPr>
              <a:t> with the classroom environment (e.g. pick up paper to look at the notes/ worksheets)</a:t>
            </a:r>
            <a:br>
              <a:rPr lang="en-GB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>
                <a:solidFill>
                  <a:srgbClr val="FFFFFF"/>
                </a:solidFill>
              </a:rPr>
              <a:t>There will be a virtual classroom projector at the front, where the lecturer can conduct a video call/ share their screen. When the teacher is presenting, all students will be forced to sit down.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>
                <a:solidFill>
                  <a:srgbClr val="FFFFFF"/>
                </a:solidFill>
              </a:rPr>
              <a:t>Includes voice call and text chat features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>
                <a:solidFill>
                  <a:srgbClr val="FFFFFF"/>
                </a:solidFill>
              </a:rPr>
              <a:t>For tutor: toggle between classroom view and slide sharing view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>
                <a:solidFill>
                  <a:srgbClr val="FFFFFF"/>
                </a:solidFill>
              </a:rPr>
              <a:t>In-game currency - tutors can reward students who answer questions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>
                <a:solidFill>
                  <a:srgbClr val="FFFFFF"/>
                </a:solidFill>
              </a:rPr>
              <a:t>Students can use the virtual currency to buy virtual items (e.g. laptops, more customization options for their avatar)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555600"/>
            <a:ext cx="3827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Environment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3D classroom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Tutor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200"/>
              <a:t>Students</a:t>
            </a:r>
            <a:endParaRPr sz="2200"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5200" y="1188025"/>
            <a:ext cx="4612400" cy="25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555600"/>
            <a:ext cx="3827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3D Classroom elements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Projector Screen</a:t>
            </a:r>
            <a:br>
              <a:rPr lang="en-GB"/>
            </a:br>
            <a:r>
              <a:rPr lang="en-GB"/>
              <a:t>- share screen</a:t>
            </a:r>
            <a:br>
              <a:rPr lang="en-GB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Whiteboard</a:t>
            </a:r>
            <a:br>
              <a:rPr lang="en-GB"/>
            </a:br>
            <a:r>
              <a:rPr lang="en-GB"/>
              <a:t>- Interactive screen for all to write on</a:t>
            </a:r>
            <a:br>
              <a:rPr lang="en-GB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In-game Timer</a:t>
            </a:r>
            <a:br>
              <a:rPr lang="en-GB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Access to course resources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Interactable objects (e.g. notebook)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br>
              <a:rPr lang="en-GB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925" y="2693425"/>
            <a:ext cx="3913525" cy="221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9925" y="244749"/>
            <a:ext cx="3762375" cy="21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555600"/>
            <a:ext cx="3827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Voice / Video 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389600"/>
            <a:ext cx="3083100" cy="3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Classroom Host </a:t>
            </a:r>
            <a:br>
              <a:rPr lang="en-GB"/>
            </a:br>
            <a:r>
              <a:rPr lang="en-GB"/>
              <a:t>- usually Tutor</a:t>
            </a:r>
            <a:br>
              <a:rPr lang="en-GB"/>
            </a:br>
            <a:r>
              <a:rPr lang="en-GB"/>
              <a:t>- able to restrict rights</a:t>
            </a:r>
            <a:br>
              <a:rPr lang="en-GB"/>
            </a:br>
            <a:r>
              <a:rPr lang="en-GB"/>
              <a:t>Eg. Turn students voice on/off </a:t>
            </a:r>
            <a:br>
              <a:rPr lang="en-GB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Raise hand to request to speak</a:t>
            </a:r>
            <a:br>
              <a:rPr lang="en-GB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Tutor’s View</a:t>
            </a:r>
            <a:br>
              <a:rPr lang="en-GB"/>
            </a:br>
            <a:r>
              <a:rPr lang="en-GB"/>
              <a:t>Able to toggle between student’s view (slides) and tutor’s view (looking students)</a:t>
            </a:r>
            <a:br>
              <a:rPr lang="en-GB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Student’s View</a:t>
            </a:r>
            <a:br>
              <a:rPr lang="en-GB"/>
            </a:br>
            <a:r>
              <a:rPr lang="en-GB"/>
              <a:t>Full slides view (only slides) and Classroom view (smaller slides+class)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5200" y="1188025"/>
            <a:ext cx="4612400" cy="25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555600"/>
            <a:ext cx="3827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 Elements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It’s CUTE</a:t>
            </a:r>
            <a:br>
              <a:rPr lang="en-GB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Interact with friends through gestures</a:t>
            </a:r>
            <a:br>
              <a:rPr lang="en-GB"/>
            </a:br>
            <a:r>
              <a:rPr lang="en-GB"/>
              <a:t>Eg. Greet, Hi-five, Laugh, </a:t>
            </a:r>
            <a:r>
              <a:rPr lang="en-GB"/>
              <a:t>Pay respects, Give flowers</a:t>
            </a:r>
            <a:br>
              <a:rPr lang="en-GB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Virtually meeting your friends through the pandemic lol</a:t>
            </a:r>
            <a:br>
              <a:rPr lang="en-GB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/>
              <a:t>Less boring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3575" y="1545225"/>
            <a:ext cx="4612400" cy="25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Possible Solutions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